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D8FB-E2A3-9049-FB9A-CB67D12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7E224-F3E9-E457-FDFF-80149397A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FDBFF-BEEA-797B-BEBA-235FF024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51A59-D0EA-BE49-5E28-4C7B866C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2B7-02AB-B1AF-75B9-2E475048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085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F9A7C-6D5D-989A-0D91-F8E90768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E8A88-0493-7258-0126-DFC6EC5FB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20A1-CE69-3485-2E9D-D3232F02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6D333-FD4A-709B-4144-60848135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321ED-8C4D-FA65-3CEE-7CAC1092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22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4D778-DB3C-3AAF-4F4A-658B4DC99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AA4AE-FBFE-A1CD-C9DF-F9EBB450D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92D8F-DFAE-A78A-111C-670C44B8E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F4A97-94CA-3720-23BC-855535FA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C5346-0123-66FD-9821-4CF500B4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06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4A689-862E-626A-E341-2E9FEE2F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7EA4B-9590-7684-B5B9-13EA82FCF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712C0-ED8E-D620-8056-51E147EE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531C3-2645-E57A-70E3-601039221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2A738-A51F-55F5-FC39-AC368D40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49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E760-8C03-A5B6-A109-C9E29D3F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96DC5-EF2D-4FEA-E205-D1CC3A07A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1D481-2260-04C3-9B1C-A664DE937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B4CF1-9D5C-7E58-0F20-2F2D1808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34806-1B77-5AF6-372E-C97D2E57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53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09D8-17C7-DD5B-C3EB-587D1BE4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92A5-7BE3-3026-F378-F9E99C4DF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03C08-85DB-CD4C-7CE5-51C6B2B5C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BD27C-D14E-049B-FFCF-2CF49F50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43668-C1B8-283A-B40C-146B26C5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7BFE2-ABE8-A651-A148-6C5522EC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580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60C85-E2C0-8864-204F-06A3A049C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82CDE-F443-B12B-957A-D7E328F73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354B0-61D1-C092-741A-495BFF53D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710C1-6DCF-B99D-3FAB-FBE578D1F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0C13A2-7704-C4EF-9EE9-AD9CF8687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130B2-7DDE-19CF-2B79-D3F5EF94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FD95F-C113-154E-3832-893002FC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089788-2CB5-690E-B823-36507267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3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D4E56-6D76-2695-256C-35DF1DF39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28A4A-E448-4A6D-35B2-3DC5D32A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4EFC7-1AD3-D6C0-021B-C9DAD551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DCD04-130F-B76B-0188-4657DDCE6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380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4AB511-5609-084B-C336-CD0C5EE7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C3A8E6-9D58-7A8D-28AC-54067B93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0511F-7484-DEF2-F80D-9A878EF9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979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59E26-3100-A48A-CFCA-A585190B7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2C80-9B4C-2BE8-BC66-69ECFEA0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46E88-37C1-42A9-564E-48DF9BC00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D8228-5FC7-8123-5B66-87A459094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FF909-D7C4-C27A-9BAF-CA0C43D4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452EE-61A3-4FCC-1A0A-1498873F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974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353F-D8EC-254E-84B0-C21002EE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0288-A7F3-83BA-D3C9-3E668299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B8E47-E095-8441-88B0-74B127EEB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B35B1-8483-B519-E560-A6FC2E28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15F71-F71D-8E4A-7806-6CAF3413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0C678-8B6D-51D1-B0EB-3A9E5A299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30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C68250-7B27-80F3-DC43-99DAFC3D1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5C0E5-9C99-29C5-6BD5-2F4159D6D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97D3D-F1CE-43F2-A58F-C1676192A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40E98-7D98-4CBD-96B6-4C4B58A3C3BC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5E610-A029-5E6B-953C-5A774D4C2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E54B8-79E7-642A-D7AF-2F6741FB4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3350-CE1B-481E-8374-BC62579D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132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B456-1881-477F-378F-AEF99C05E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0737"/>
          </a:xfrm>
        </p:spPr>
        <p:txBody>
          <a:bodyPr>
            <a:normAutofit fontScale="90000"/>
          </a:bodyPr>
          <a:lstStyle/>
          <a:p>
            <a:r>
              <a:rPr lang="en-US" dirty="0"/>
              <a:t>MAGNETISM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440A7-50BD-62EE-A131-00FD63E23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7000"/>
            <a:ext cx="9144000" cy="2590800"/>
          </a:xfrm>
        </p:spPr>
        <p:txBody>
          <a:bodyPr/>
          <a:lstStyle/>
          <a:p>
            <a:r>
              <a:rPr lang="en-US" dirty="0"/>
              <a:t>MAGNETISM?</a:t>
            </a:r>
          </a:p>
          <a:p>
            <a:r>
              <a:rPr lang="en-US" dirty="0"/>
              <a:t>MAGNETIC MATERIALS?</a:t>
            </a:r>
          </a:p>
          <a:p>
            <a:r>
              <a:rPr lang="en-US" dirty="0"/>
              <a:t>LINES OF FORCE-FLUX?</a:t>
            </a:r>
          </a:p>
          <a:p>
            <a:r>
              <a:rPr lang="en-US" dirty="0"/>
              <a:t>INDUCTION?</a:t>
            </a:r>
          </a:p>
          <a:p>
            <a:r>
              <a:rPr lang="en-US" dirty="0"/>
              <a:t>BLUE/RED POLES?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6626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7AEE6-3203-F52C-862B-BEC60AA1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Coefficient ‘C’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E6E86-31AB-483C-F341-7270B46A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Permanent- PC—Hard iron—’force-Q’</a:t>
            </a:r>
          </a:p>
          <a:p>
            <a:endParaRPr lang="en-US" dirty="0"/>
          </a:p>
          <a:p>
            <a:r>
              <a:rPr lang="en-US" dirty="0"/>
              <a:t>Induced- </a:t>
            </a:r>
            <a:r>
              <a:rPr lang="en-US" dirty="0" err="1"/>
              <a:t>iC</a:t>
            </a:r>
            <a:r>
              <a:rPr lang="en-US" dirty="0"/>
              <a:t>—Soft iron--- EARTH FORCE</a:t>
            </a:r>
          </a:p>
          <a:p>
            <a:endParaRPr lang="en-US" dirty="0"/>
          </a:p>
          <a:p>
            <a:r>
              <a:rPr lang="en-US" dirty="0"/>
              <a:t>Correction- LIKE CURES LIKE AS BELOW</a:t>
            </a:r>
          </a:p>
          <a:p>
            <a:endParaRPr lang="en-US" dirty="0"/>
          </a:p>
          <a:p>
            <a:r>
              <a:rPr lang="en-US" dirty="0"/>
              <a:t>ATHWART SHIP MAGNETS and FLINDER’S BAR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713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2276-1A31-78E8-CB94-93D04AF3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Coefficient ‘D’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77043-1ABD-00F2-4DC0-46A245489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permanent magnetism as the cause of effect.</a:t>
            </a:r>
          </a:p>
          <a:p>
            <a:endParaRPr lang="en-US" dirty="0"/>
          </a:p>
          <a:p>
            <a:r>
              <a:rPr lang="en-US" dirty="0"/>
              <a:t>It is due to induced magnetism.</a:t>
            </a:r>
          </a:p>
          <a:p>
            <a:endParaRPr lang="en-US" dirty="0"/>
          </a:p>
          <a:p>
            <a:r>
              <a:rPr lang="en-US" dirty="0"/>
              <a:t> Transverse beams are more than fore and aft placed girders on ships,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so merchant ships have +D.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Correction by Soft iron correctors-’quadrantal correctors’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6064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2DC0-EF55-1D83-2A95-1F2ACED8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Coefficient ‘E’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640A-F6A3-F1F7-18B5-8CE4E5925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Caused due to induced magnetism of horizontal soft irons situated symmetrically along 45 degree line through compass position.</a:t>
            </a:r>
          </a:p>
          <a:p>
            <a:r>
              <a:rPr lang="en-US" dirty="0"/>
              <a:t>Deviation due to coefficient ‘D’ and ‘E’ does not get affected ,if latitude changes. They are impacted only by change of course.</a:t>
            </a:r>
          </a:p>
          <a:p>
            <a:r>
              <a:rPr lang="en-US" dirty="0"/>
              <a:t>Correction—by S.I. Correctors –placed diagonally. For ‘D’ and ‘E’ together – single set of correctors are accordingly placed on angle from athwart ship position [‘D’ is corrected first].</a:t>
            </a:r>
          </a:p>
          <a:p>
            <a:r>
              <a:rPr lang="en-US" dirty="0"/>
              <a:t>  Tan 2x [angle]= E/D</a:t>
            </a:r>
          </a:p>
          <a:p>
            <a:r>
              <a:rPr lang="en-US" dirty="0"/>
              <a:t>Maximum deviation due to D/E= √D²+E² [NE/SW or on NW/SE]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6920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3A3C-5E19-BFEF-9E5E-8CF7BEA6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Heeling Error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8B26-BDB2-8429-944D-C61BD2141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difference in deviation between that when the ship is upright and that when heeled on the same course.</a:t>
            </a:r>
          </a:p>
          <a:p>
            <a:r>
              <a:rPr lang="en-US" dirty="0"/>
              <a:t>Caused due to HORIZONTAL COMPONENT OF OBLIQUE FIELD –as ship heels.</a:t>
            </a:r>
          </a:p>
          <a:p>
            <a:r>
              <a:rPr lang="en-US" dirty="0"/>
              <a:t>Permanent HE= Due to ‘R’</a:t>
            </a:r>
          </a:p>
          <a:p>
            <a:r>
              <a:rPr lang="en-US" dirty="0"/>
              <a:t>Induced H/E = ‘k’ , ‘e’ , ‘g’ , ‘c’ rods</a:t>
            </a:r>
          </a:p>
          <a:p>
            <a:r>
              <a:rPr lang="en-US" dirty="0"/>
              <a:t>Correction- use of vertical force instrument and H.E magnets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689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B480-0D4F-2C0C-5227-0061220C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GAUSSIN AND RETENTIVE ERRORS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EF30D-9C95-8C92-F98B-8AE513FFF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Caused due to sub-permanent magnetism</a:t>
            </a:r>
          </a:p>
          <a:p>
            <a:endParaRPr lang="en-US" dirty="0"/>
          </a:p>
          <a:p>
            <a:r>
              <a:rPr lang="en-US" dirty="0"/>
              <a:t>RETENTIVE ERROR-seen when vessel alters course after long haul on one course.</a:t>
            </a:r>
          </a:p>
          <a:p>
            <a:endParaRPr lang="en-US" dirty="0"/>
          </a:p>
          <a:p>
            <a:r>
              <a:rPr lang="en-US" dirty="0"/>
              <a:t>GAUSSIN ERROR—Lenz’s law &amp; Hysteresis</a:t>
            </a:r>
          </a:p>
          <a:p>
            <a:endParaRPr lang="en-US" dirty="0"/>
          </a:p>
          <a:p>
            <a:r>
              <a:rPr lang="en-US" dirty="0"/>
              <a:t>Error is seen when ship is swinging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739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93B7-3016-0734-AF39-65561BB7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DIRECTIVE FORCE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49D15-4074-F06F-1050-10E21DD86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force which enables any magnetic body to point to magnetic north---denoted by ‘H’.</a:t>
            </a:r>
          </a:p>
          <a:p>
            <a:endParaRPr lang="en-US" dirty="0"/>
          </a:p>
          <a:p>
            <a:r>
              <a:rPr lang="en-US" dirty="0"/>
              <a:t>It is impacted by ‘P’, ‘Q’, ‘c rod’, ‘a rod’ , ‘e rod’.</a:t>
            </a:r>
          </a:p>
          <a:p>
            <a:endParaRPr lang="en-US" dirty="0"/>
          </a:p>
          <a:p>
            <a:r>
              <a:rPr lang="en-US" dirty="0"/>
              <a:t>Lambda 1= Mean DF at compass position/ H, VALUE generally less than 1 on a ship.</a:t>
            </a:r>
          </a:p>
          <a:p>
            <a:r>
              <a:rPr lang="en-US" dirty="0"/>
              <a:t>For a correction made </a:t>
            </a:r>
            <a:r>
              <a:rPr lang="en-US" dirty="0" err="1"/>
              <a:t>for’D</a:t>
            </a:r>
            <a:r>
              <a:rPr lang="en-US" dirty="0"/>
              <a:t>’  Lambda is named as ‘LAMBDA 2’.</a:t>
            </a:r>
          </a:p>
          <a:p>
            <a:r>
              <a:rPr lang="en-US" dirty="0"/>
              <a:t>Both above can be measured by Horizontal vibrating needle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424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68693-109C-B1A8-F9EA-01F329266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COMPASS CORRECTION- D.F Method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090DC-99E8-FF85-5AEB-67D8DCB84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BY Kelvin Deflector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BY </a:t>
            </a:r>
            <a:r>
              <a:rPr lang="en-US" dirty="0" err="1"/>
              <a:t>Deviascope</a:t>
            </a:r>
            <a:r>
              <a:rPr lang="en-US" dirty="0"/>
              <a:t> deflector</a:t>
            </a:r>
          </a:p>
          <a:p>
            <a:endParaRPr lang="en-US" dirty="0"/>
          </a:p>
          <a:p>
            <a:r>
              <a:rPr lang="en-US" dirty="0"/>
              <a:t>BY Vibrating needle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above are DIRECTIVE FORCE METHODS FOR COMPASS ADJUSTMENT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43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34E3-E63A-BA31-1B0F-91BA3D58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COMPASS CORRECTION- Deviation method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56776-EEE2-8133-9DDA-6AED7DB00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method &amp; shorter method- for full correction when compass is first installed, or major alteration of structure has taken place for ship.</a:t>
            </a:r>
          </a:p>
          <a:p>
            <a:endParaRPr lang="en-US" dirty="0"/>
          </a:p>
          <a:p>
            <a:r>
              <a:rPr lang="en-US" dirty="0"/>
              <a:t>Tentative method –only for readjustment –once a year; routine</a:t>
            </a:r>
          </a:p>
          <a:p>
            <a:pPr marL="0" indent="0">
              <a:buNone/>
            </a:pPr>
            <a:r>
              <a:rPr lang="en-US" dirty="0"/>
              <a:t>  or after carrying iron cargo. Deviation curve to be made and to be available as record—on board.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131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FBF8-7153-ADCA-0CB0-2B0A82CC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IMO PERFORMANCE STANDARDS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A70F2-BB8A-D02E-D138-D155651FA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standards are laid down by IMO for compass card, material, constructional errors, corrective devices, construction and siting.</a:t>
            </a:r>
          </a:p>
          <a:p>
            <a:endParaRPr lang="en-US" dirty="0"/>
          </a:p>
          <a:p>
            <a:r>
              <a:rPr lang="en-US" dirty="0"/>
              <a:t>Precautions are also laid down while swinging ship for adjustment/correction </a:t>
            </a:r>
            <a:r>
              <a:rPr lang="en-US"/>
              <a:t>of compass.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605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4B9C-0499-4E31-77A3-EFB3E613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Ship’s compass- ‘STANDARD’ or MAGNETIC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5A0B9-363C-F456-6099-F7545318B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Mariner’s Compass– DRY CARD, WET CARD</a:t>
            </a:r>
          </a:p>
          <a:p>
            <a:endParaRPr lang="en-US" dirty="0"/>
          </a:p>
          <a:p>
            <a:r>
              <a:rPr lang="en-US" dirty="0"/>
              <a:t>A Magnetic Marvel.</a:t>
            </a:r>
          </a:p>
          <a:p>
            <a:endParaRPr lang="en-US" dirty="0"/>
          </a:p>
          <a:p>
            <a:r>
              <a:rPr lang="en-US" dirty="0"/>
              <a:t>ERROR- due to MAGNETISM (GEO-earth and Ship’s material)</a:t>
            </a:r>
          </a:p>
          <a:p>
            <a:endParaRPr lang="en-US" dirty="0"/>
          </a:p>
          <a:p>
            <a:r>
              <a:rPr lang="en-US" dirty="0"/>
              <a:t>GEO causes VARIATION (EAST/WEST) ; Material (ferro-MILD STEEL) gives DEVIATION (EAST/WEST)</a:t>
            </a:r>
          </a:p>
          <a:p>
            <a:endParaRPr lang="en-US" dirty="0"/>
          </a:p>
          <a:p>
            <a:r>
              <a:rPr lang="en-US" dirty="0"/>
              <a:t>ALGEBRIC SUM OF VARIATION ,DEVIATION IS COMPASS ERROR</a:t>
            </a:r>
          </a:p>
          <a:p>
            <a:endParaRPr lang="en-US" dirty="0"/>
          </a:p>
          <a:p>
            <a:r>
              <a:rPr lang="en-IN" dirty="0"/>
              <a:t>ERROR IS NAMED ‘EAST’ OR ‘WEST’</a:t>
            </a:r>
          </a:p>
        </p:txBody>
      </p:sp>
    </p:spTree>
    <p:extLst>
      <p:ext uri="{BB962C8B-B14F-4D97-AF65-F5344CB8AC3E}">
        <p14:creationId xmlns:p14="http://schemas.microsoft.com/office/powerpoint/2010/main" val="160098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2A66-1B36-F094-2C98-C69A7F19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MAGNET-LOADSTONE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9AF33-8F23-BEA5-B81C-B68159B9E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PROPERTIES OF FREELY SUSPENDED MAGNET</a:t>
            </a:r>
          </a:p>
          <a:p>
            <a:endParaRPr lang="en-US" dirty="0"/>
          </a:p>
          <a:p>
            <a:r>
              <a:rPr lang="en-US" dirty="0"/>
              <a:t>END-ON POSITION</a:t>
            </a:r>
          </a:p>
          <a:p>
            <a:endParaRPr lang="en-US" dirty="0"/>
          </a:p>
          <a:p>
            <a:r>
              <a:rPr lang="en-US" dirty="0"/>
              <a:t>BROAD SIDE ON POSITION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198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4C0BE-559C-0143-D96B-239873C9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GEO MAGNETISM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10666-EE22-4ED3-AE0E-EF59FAF39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GEO (Earth) is a magnet. magnetic Poles, magnetic Equator</a:t>
            </a:r>
          </a:p>
          <a:p>
            <a:endParaRPr lang="en-US" dirty="0"/>
          </a:p>
          <a:p>
            <a:r>
              <a:rPr lang="en-US" dirty="0"/>
              <a:t>It’s magnetic field- 3 Elements.</a:t>
            </a:r>
          </a:p>
          <a:p>
            <a:endParaRPr lang="en-US" dirty="0"/>
          </a:p>
          <a:p>
            <a:r>
              <a:rPr lang="en-US" dirty="0"/>
              <a:t>TOTAL FORCE-’I’ or ‘F’– resultant of ‘H’ and ‘Z’ forces</a:t>
            </a:r>
          </a:p>
          <a:p>
            <a:endParaRPr lang="en-US" dirty="0"/>
          </a:p>
          <a:p>
            <a:r>
              <a:rPr lang="en-US" dirty="0"/>
              <a:t>DIP/INCLINATION</a:t>
            </a:r>
          </a:p>
          <a:p>
            <a:endParaRPr lang="en-US" dirty="0"/>
          </a:p>
          <a:p>
            <a:r>
              <a:rPr lang="en-US" dirty="0"/>
              <a:t>VARIATION/DECLINATION</a:t>
            </a:r>
          </a:p>
          <a:p>
            <a:endParaRPr lang="en-US" dirty="0"/>
          </a:p>
          <a:p>
            <a:r>
              <a:rPr lang="en-US" dirty="0"/>
              <a:t>SECULAR CHANGE/TRANSIENT CHANGES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676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C93EC-59C1-7193-935A-639BBBBC9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Ship’sPermanent</a:t>
            </a:r>
            <a:r>
              <a:rPr lang="en-US" dirty="0"/>
              <a:t> magnetic field—constant forces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15E5-D8BC-DD78-34F0-90D9A17BC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Horizontal component-fore/aft direction—’P’ Force</a:t>
            </a:r>
          </a:p>
          <a:p>
            <a:pPr marL="0" indent="0">
              <a:buNone/>
            </a:pPr>
            <a:r>
              <a:rPr lang="en-US" dirty="0"/>
              <a:t>  + if field works towards Bow, - if towards Stern</a:t>
            </a:r>
          </a:p>
          <a:p>
            <a:r>
              <a:rPr lang="en-US" dirty="0"/>
              <a:t>Horizontal component-athwartship direction-’Q’ Force</a:t>
            </a:r>
          </a:p>
          <a:p>
            <a:pPr marL="0" indent="0">
              <a:buNone/>
            </a:pPr>
            <a:r>
              <a:rPr lang="en-US" dirty="0"/>
              <a:t>  + if towards Starboard,  - if towards Port</a:t>
            </a:r>
          </a:p>
          <a:p>
            <a:r>
              <a:rPr lang="en-US" dirty="0"/>
              <a:t>Vertical component—’R’ force</a:t>
            </a:r>
          </a:p>
          <a:p>
            <a:pPr marL="0" indent="0">
              <a:buNone/>
            </a:pPr>
            <a:r>
              <a:rPr lang="en-IN" dirty="0"/>
              <a:t>  + if towards down, -  if upwards</a:t>
            </a:r>
          </a:p>
          <a:p>
            <a:r>
              <a:rPr lang="en-IN" dirty="0"/>
              <a:t>Forces are neither affected by course change nor with change of latitude.</a:t>
            </a:r>
          </a:p>
          <a:p>
            <a:r>
              <a:rPr lang="en-IN" dirty="0"/>
              <a:t>But their effect on compass changes with change in course and/or latitudes.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1FB4-DE80-8926-A9E6-096CD6F8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Ship’s Induced Magnetism          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F7109-4CB9-92AB-5209-F8EF4AB4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Caused by ship’s soft iron parts</a:t>
            </a:r>
          </a:p>
          <a:p>
            <a:endParaRPr lang="en-US" dirty="0"/>
          </a:p>
          <a:p>
            <a:r>
              <a:rPr lang="en-US" dirty="0"/>
              <a:t>By ‘H’ and by ‘Z’  [horizontal and vertical components of total </a:t>
            </a:r>
            <a:r>
              <a:rPr lang="en-US" dirty="0" err="1"/>
              <a:t>force’I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/>
              <a:t>rules of 9 rods--imaginary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055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36990-F192-CD2E-B4BD-2AAD9E7F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COMPASS WORK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C278-9C1F-DF5D-902F-E61C27A10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PERMANENT MAGNETISM</a:t>
            </a:r>
          </a:p>
          <a:p>
            <a:endParaRPr lang="en-US" dirty="0"/>
          </a:p>
          <a:p>
            <a:r>
              <a:rPr lang="en-US" dirty="0"/>
              <a:t>INDUCED MAGNETISM</a:t>
            </a:r>
          </a:p>
          <a:p>
            <a:endParaRPr lang="en-US" dirty="0"/>
          </a:p>
          <a:p>
            <a:r>
              <a:rPr lang="en-US" dirty="0"/>
              <a:t>5 COEFFICIENTS—’A’ ‘B’ ‘C’ ‘D’ ‘E’—it is not a force; measured in degrees.</a:t>
            </a:r>
          </a:p>
          <a:p>
            <a:endParaRPr lang="en-US" dirty="0"/>
          </a:p>
          <a:p>
            <a:r>
              <a:rPr lang="en-US" dirty="0"/>
              <a:t>3 TYPES OF DEVIATIONS CAUSED BY COEFFICIENTS-</a:t>
            </a:r>
          </a:p>
          <a:p>
            <a:pPr marL="0" indent="0">
              <a:buNone/>
            </a:pPr>
            <a:r>
              <a:rPr lang="en-US" dirty="0"/>
              <a:t>  CONSTANT [A], SEMICIRCULAR [B/C], QUADRANTAL [D/E]</a:t>
            </a:r>
          </a:p>
          <a:p>
            <a:r>
              <a:rPr lang="en-US" dirty="0"/>
              <a:t>Total Deviation= A+ </a:t>
            </a:r>
            <a:r>
              <a:rPr lang="en-US" dirty="0" err="1"/>
              <a:t>Bsin</a:t>
            </a:r>
            <a:r>
              <a:rPr lang="en-US" dirty="0"/>
              <a:t> co+ C Cos </a:t>
            </a:r>
            <a:r>
              <a:rPr lang="en-US" dirty="0" err="1"/>
              <a:t>co+D</a:t>
            </a:r>
            <a:r>
              <a:rPr lang="en-US" dirty="0"/>
              <a:t> Sin 2 co + E Cos 2 co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1416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07EC-65C7-FE28-9A6D-9EB540AB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Coefficient ‘A’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BC3CD-1AA6-D329-D995-4CE3F2C06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Definition- constant deviation caused by induced magnetism</a:t>
            </a:r>
          </a:p>
          <a:p>
            <a:endParaRPr lang="en-US" dirty="0"/>
          </a:p>
          <a:p>
            <a:r>
              <a:rPr lang="en-US" dirty="0"/>
              <a:t>REAL--causes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APPARENT-causes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200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0D742-EC6F-B8B2-0555-9E524302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Coefficient ‘B’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E37B3-1DE6-7969-646D-4BCA7435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Permanent-PB- due to hard iron—force /P’</a:t>
            </a:r>
          </a:p>
          <a:p>
            <a:endParaRPr lang="en-US" dirty="0"/>
          </a:p>
          <a:p>
            <a:r>
              <a:rPr lang="en-US" dirty="0"/>
              <a:t>Induced- </a:t>
            </a:r>
            <a:r>
              <a:rPr lang="en-US" dirty="0" err="1"/>
              <a:t>iB</a:t>
            </a:r>
            <a:r>
              <a:rPr lang="en-US" dirty="0"/>
              <a:t>– due to soft iron—EARTH FORCE</a:t>
            </a:r>
          </a:p>
          <a:p>
            <a:endParaRPr lang="en-US" dirty="0"/>
          </a:p>
          <a:p>
            <a:r>
              <a:rPr lang="en-US" dirty="0"/>
              <a:t>Correction– ‘LIKE CURES LIKE’ AS BELOW</a:t>
            </a:r>
          </a:p>
          <a:p>
            <a:endParaRPr lang="en-US" dirty="0"/>
          </a:p>
          <a:p>
            <a:r>
              <a:rPr lang="en-US"/>
              <a:t>FORE AND AFT </a:t>
            </a:r>
            <a:r>
              <a:rPr lang="en-US" dirty="0"/>
              <a:t>Magnets and FLINDER’S BAR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554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948</Words>
  <Application>Microsoft Office PowerPoint</Application>
  <PresentationFormat>Widescreen</PresentationFormat>
  <Paragraphs>140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MAGNETISM</vt:lpstr>
      <vt:lpstr>   Ship’s compass- ‘STANDARD’ or MAGNETIC</vt:lpstr>
      <vt:lpstr>MAGNET-LOADSTONE</vt:lpstr>
      <vt:lpstr>                     GEO MAGNETISM</vt:lpstr>
      <vt:lpstr>Ship’sPermanent magnetic field—constant forces</vt:lpstr>
      <vt:lpstr>                 Ship’s Induced Magnetism           </vt:lpstr>
      <vt:lpstr>                      COMPASS WORK</vt:lpstr>
      <vt:lpstr>                   Coefficient ‘A’</vt:lpstr>
      <vt:lpstr>                        Coefficient ‘B’</vt:lpstr>
      <vt:lpstr>                        Coefficient ‘C’</vt:lpstr>
      <vt:lpstr>                         Coefficient ‘D’</vt:lpstr>
      <vt:lpstr>                   Coefficient ‘E’</vt:lpstr>
      <vt:lpstr>                    Heeling Error</vt:lpstr>
      <vt:lpstr>           GAUSSIN AND RETENTIVE ERRORS</vt:lpstr>
      <vt:lpstr>                    DIRECTIVE FORCE</vt:lpstr>
      <vt:lpstr>         COMPASS CORRECTION- D.F Method</vt:lpstr>
      <vt:lpstr>  COMPASS CORRECTION- Deviation method</vt:lpstr>
      <vt:lpstr>            IMO PERFORMANCE STANDARDS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</dc:title>
  <dc:creator>mihir2211@gmail.com</dc:creator>
  <cp:lastModifiedBy>ANURAG</cp:lastModifiedBy>
  <cp:revision>26</cp:revision>
  <dcterms:created xsi:type="dcterms:W3CDTF">2022-11-21T14:14:56Z</dcterms:created>
  <dcterms:modified xsi:type="dcterms:W3CDTF">2023-06-16T07:46:30Z</dcterms:modified>
</cp:coreProperties>
</file>